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0FE"/>
    <a:srgbClr val="008AD7"/>
    <a:srgbClr val="BDE7FF"/>
    <a:srgbClr val="4BBFFF"/>
    <a:srgbClr val="DDF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6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g5_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59632" y="5589240"/>
            <a:ext cx="377564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98D0FE"/>
                </a:solidFill>
                <a:latin typeface="Gill Sans MT" pitchFamily="34" charset="0"/>
              </a:rPr>
              <a:t>Diocese of Bristol </a:t>
            </a:r>
            <a:r>
              <a:rPr lang="en-GB" sz="1600" dirty="0">
                <a:solidFill>
                  <a:srgbClr val="98D0FE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GB" sz="1200" dirty="0">
                <a:solidFill>
                  <a:srgbClr val="98D0FE"/>
                </a:solidFill>
                <a:latin typeface="Gill Sans MT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Gill Sans MT" pitchFamily="34" charset="0"/>
              </a:rPr>
              <a:t>National Deaneries Conference 2012</a:t>
            </a:r>
            <a:endParaRPr lang="en-GB" sz="12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028" name="Picture 9" descr="logosmall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12" y="5533926"/>
            <a:ext cx="3667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8"/>
          <p:cNvSpPr>
            <a:spLocks noGrp="1"/>
          </p:cNvSpPr>
          <p:nvPr>
            <p:ph type="ctrTitle" idx="4294967295"/>
          </p:nvPr>
        </p:nvSpPr>
        <p:spPr bwMode="auto">
          <a:xfrm>
            <a:off x="539552" y="1412776"/>
            <a:ext cx="8136904" cy="12961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5000" dirty="0" smtClean="0"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BISHOP SACKS AREA DEANS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4482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Growth Programme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49289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Leadership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14096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Income generation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78904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Structures of oversight and support</a:t>
            </a:r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755576" y="912714"/>
            <a:ext cx="8136904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AD7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Releasing the Energy | Four strands to the strategy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 bwMode="auto">
          <a:xfrm>
            <a:off x="755576" y="912714"/>
            <a:ext cx="8136904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AD7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Deanery responsibilities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Encouraging the Growth Programme locally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492896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Recommendations about deployment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140968"/>
            <a:ext cx="518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Managing Leadership Development in Vacancies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78904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Raising Parish Share in the deanery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 bwMode="auto">
          <a:xfrm>
            <a:off x="755576" y="912714"/>
            <a:ext cx="8136904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AD7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A changing relationship</a:t>
            </a:r>
          </a:p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 cstate="print"/>
          <a:srcRect t="5303" b="16920"/>
          <a:stretch>
            <a:fillRect/>
          </a:stretch>
        </p:blipFill>
        <p:spPr>
          <a:xfrm>
            <a:off x="827584" y="1772816"/>
            <a:ext cx="439718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 bwMode="auto">
          <a:xfrm>
            <a:off x="755576" y="912714"/>
            <a:ext cx="8136904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AD7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The de-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023680"/>
            <a:ext cx="1910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Decentralisation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Delegation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Devolution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44824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</a:rPr>
              <a:t>Responsibilities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492896"/>
            <a:ext cx="3201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</a:rPr>
              <a:t>Up close and personal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140968"/>
            <a:ext cx="2542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</a:rPr>
              <a:t>Capacity building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789040"/>
            <a:ext cx="3934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</a:rPr>
              <a:t>“It’s the Area Dean, stupid!”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427820"/>
            <a:ext cx="51391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</a:rPr>
              <a:t>The deaneries’ task in God’s 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7424" b="8092"/>
          <a:stretch>
            <a:fillRect/>
          </a:stretch>
        </p:blipFill>
        <p:spPr bwMode="auto">
          <a:xfrm>
            <a:off x="755576" y="1556791"/>
            <a:ext cx="6408712" cy="37514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 bwMode="auto">
          <a:xfrm>
            <a:off x="755576" y="912714"/>
            <a:ext cx="8136904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AD7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City deanery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 bwMode="auto">
          <a:xfrm>
            <a:off x="755576" y="912714"/>
            <a:ext cx="8136904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AD7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Some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443548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What responsibility would release energy locally if given to your deanery?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What fears would diocesan leadership have if they gave that responsibility away?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What fears would deanery leadership have if they took that responsibility on?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1857" t="28172" r="22800" b="18672"/>
          <a:stretch>
            <a:fillRect/>
          </a:stretch>
        </p:blipFill>
        <p:spPr bwMode="auto">
          <a:xfrm>
            <a:off x="755576" y="924562"/>
            <a:ext cx="7704856" cy="41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43548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Population:				1 million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Churches: 				204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Benefices: 				103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Regular attendees: 			30,000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Average Weekly attendance: 	18,000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Clergy	- stipendiary			125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		- self-supporting	75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Parishes raise			£15m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Parish Share				£5.2m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Diocesan Expenditure		£7.5m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/>
        </p:nvSpPr>
        <p:spPr bwMode="auto">
          <a:xfrm>
            <a:off x="755576" y="764704"/>
            <a:ext cx="5357812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AD7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Diocese of Bristol vital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L_large_enhanced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199" y="1556792"/>
            <a:ext cx="779524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8565" y="692696"/>
            <a:ext cx="47081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rgbClr val="008AD7"/>
                </a:solidFill>
                <a:latin typeface="Gill Sans MT" pitchFamily="34" charset="0"/>
              </a:rPr>
              <a:t>Seven different deaneries</a:t>
            </a:r>
            <a:endParaRPr lang="en-GB" sz="3000" b="1" dirty="0">
              <a:solidFill>
                <a:srgbClr val="008AD7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4482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Setting direction focused on... </a:t>
            </a:r>
          </a:p>
        </p:txBody>
      </p:sp>
      <p:sp>
        <p:nvSpPr>
          <p:cNvPr id="3" name="Title 8"/>
          <p:cNvSpPr txBox="1">
            <a:spLocks/>
          </p:cNvSpPr>
          <p:nvPr/>
        </p:nvSpPr>
        <p:spPr bwMode="auto">
          <a:xfrm>
            <a:off x="755576" y="912714"/>
            <a:ext cx="5357812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AD7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What the Diocese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008AD7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 is about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8AD7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492896"/>
            <a:ext cx="508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Recruiting, developing, deploying ministers for...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140968"/>
            <a:ext cx="641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Providing resources,  governance and making decisions for...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789040"/>
            <a:ext cx="514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Being an interdependent community of faith for...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509120"/>
            <a:ext cx="551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... God’s mission and the growth of His Kingdom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 bwMode="auto">
          <a:xfrm>
            <a:off x="755576" y="912714"/>
            <a:ext cx="5357812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AD7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Subsidiarity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8AD7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“a matter ought to be handled by the smallest, lowest, or least centralized authority capable of addressing that matter effectively”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435" t="21355" r="13434" b="24247"/>
          <a:stretch>
            <a:fillRect/>
          </a:stretch>
        </p:blipFill>
        <p:spPr bwMode="auto">
          <a:xfrm>
            <a:off x="1043608" y="0"/>
            <a:ext cx="70338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8"/>
          <p:cNvSpPr txBox="1">
            <a:spLocks/>
          </p:cNvSpPr>
          <p:nvPr/>
        </p:nvSpPr>
        <p:spPr bwMode="auto">
          <a:xfrm>
            <a:off x="755576" y="332656"/>
            <a:ext cx="5357812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AD7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Interdependence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8344" y="0"/>
            <a:ext cx="1475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3568" y="6165304"/>
            <a:ext cx="377564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8AD7"/>
                </a:solidFill>
                <a:latin typeface="Gill Sans MT" pitchFamily="34" charset="0"/>
              </a:rPr>
              <a:t>Diocese of Bristol </a:t>
            </a:r>
            <a:r>
              <a:rPr lang="en-GB" sz="1600" dirty="0">
                <a:solidFill>
                  <a:srgbClr val="008AD7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GB" sz="1200" dirty="0">
                <a:solidFill>
                  <a:srgbClr val="008AD7"/>
                </a:solidFill>
                <a:latin typeface="Gill Sans MT" pitchFamily="34" charset="0"/>
              </a:rPr>
              <a:t> </a:t>
            </a:r>
            <a:r>
              <a:rPr lang="en-GB" sz="1200" dirty="0" smtClean="0">
                <a:solidFill>
                  <a:srgbClr val="008AD7"/>
                </a:solidFill>
                <a:latin typeface="Gill Sans MT" pitchFamily="34" charset="0"/>
              </a:rPr>
              <a:t>National Deaneries Conference 2012</a:t>
            </a:r>
            <a:endParaRPr lang="en-GB" sz="1200" dirty="0">
              <a:solidFill>
                <a:srgbClr val="008AD7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8500" t="9051" b="9051"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logosmall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54541"/>
            <a:ext cx="582736" cy="77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68520" y="2780928"/>
            <a:ext cx="50558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Releasing the Energy 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GB" dirty="0" smtClean="0">
                <a:latin typeface="Gill Sans MT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Gill Sans MT" pitchFamily="34" charset="0"/>
              </a:rPr>
              <a:t>Diocesan Strategy 2010-2015</a:t>
            </a:r>
            <a:endParaRPr lang="en-GB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381</TotalTime>
  <Words>213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BISHOP SACKS AREA DEANS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Sam Cavender</dc:creator>
  <cp:lastModifiedBy>John Wilson</cp:lastModifiedBy>
  <cp:revision>27</cp:revision>
  <dcterms:created xsi:type="dcterms:W3CDTF">2008-12-18T14:58:19Z</dcterms:created>
  <dcterms:modified xsi:type="dcterms:W3CDTF">2012-10-31T15:37:46Z</dcterms:modified>
</cp:coreProperties>
</file>